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01A7B-289A-48D5-946C-C4624C6D95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1D4C1-9FE7-4A25-95DB-765300A823A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283" y="72736"/>
            <a:ext cx="10058400" cy="670140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49283" y="72736"/>
            <a:ext cx="10058400" cy="6701409"/>
          </a:xfrm>
          <a:prstGeom prst="rect">
            <a:avLst/>
          </a:prstGeom>
          <a:blipFill dpi="0" rotWithShape="1">
            <a:blip r:embed="rId2">
              <a:alphaModFix amt="43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884;p90"/>
          <p:cNvPicPr/>
          <p:nvPr/>
        </p:nvPicPr>
        <p:blipFill>
          <a:blip r:embed="rId1"/>
          <a:stretch>
            <a:fillRect/>
          </a:stretch>
        </p:blipFill>
        <p:spPr>
          <a:xfrm>
            <a:off x="213" y="0"/>
            <a:ext cx="12191253" cy="6857770"/>
          </a:xfrm>
          <a:prstGeom prst="rect">
            <a:avLst/>
          </a:prstGeom>
          <a:ln>
            <a:noFill/>
          </a:ln>
        </p:spPr>
      </p:pic>
      <p:sp>
        <p:nvSpPr>
          <p:cNvPr id="159" name="CustomShape 1"/>
          <p:cNvSpPr/>
          <p:nvPr/>
        </p:nvSpPr>
        <p:spPr>
          <a:xfrm>
            <a:off x="979833" y="392718"/>
            <a:ext cx="10231579" cy="1174237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110588" bIns="110588"/>
          <a:p>
            <a:pPr algn="ctr">
              <a:lnSpc>
                <a:spcPct val="100000"/>
              </a:lnSpc>
            </a:pPr>
            <a:r>
              <a:rPr lang="en-US" sz="5805" b="1" strike="noStrike" spc="-1">
                <a:solidFill>
                  <a:srgbClr val="FFD966"/>
                </a:solidFill>
                <a:latin typeface="Corbel" panose="020B0503020204020204"/>
                <a:ea typeface="Corbel" panose="020B0503020204020204"/>
              </a:rPr>
              <a:t>Thanks for your attention!</a:t>
            </a:r>
            <a:endParaRPr lang="en-US" sz="5805" b="0" strike="noStrike" spc="-1">
              <a:latin typeface="Arial" panose="020B0604020202020204"/>
            </a:endParaRPr>
          </a:p>
        </p:txBody>
      </p:sp>
      <p:pic>
        <p:nvPicPr>
          <p:cNvPr id="160" name="Google Shape;886;p90"/>
          <p:cNvPicPr/>
          <p:nvPr/>
        </p:nvPicPr>
        <p:blipFill>
          <a:blip r:embed="rId2"/>
          <a:stretch>
            <a:fillRect/>
          </a:stretch>
        </p:blipFill>
        <p:spPr>
          <a:xfrm>
            <a:off x="5204386" y="2525676"/>
            <a:ext cx="1782907" cy="1521240"/>
          </a:xfrm>
          <a:prstGeom prst="rect">
            <a:avLst/>
          </a:prstGeom>
          <a:ln>
            <a:noFill/>
          </a:ln>
        </p:spPr>
      </p:pic>
      <p:sp>
        <p:nvSpPr>
          <p:cNvPr id="161" name="CustomShape 2"/>
          <p:cNvSpPr/>
          <p:nvPr/>
        </p:nvSpPr>
        <p:spPr>
          <a:xfrm>
            <a:off x="1029031" y="4919430"/>
            <a:ext cx="10231579" cy="932162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tIns="110588" bIns="110588"/>
          <a:p>
            <a:pPr algn="ctr">
              <a:lnSpc>
                <a:spcPct val="100000"/>
              </a:lnSpc>
            </a:pPr>
            <a:r>
              <a:rPr lang="en-US" sz="2905" b="1" strike="noStrike" spc="-1">
                <a:solidFill>
                  <a:srgbClr val="FFFF00"/>
                </a:solidFill>
                <a:latin typeface="Corbel" panose="020B0503020204020204"/>
                <a:ea typeface="Corbel" panose="020B0503020204020204"/>
              </a:rPr>
              <a:t>Contact:</a:t>
            </a:r>
            <a:endParaRPr lang="en-US" sz="2905" b="0" strike="noStrike" spc="-1">
              <a:latin typeface="Arial" panose="020B0604020202020204"/>
            </a:endParaRPr>
          </a:p>
          <a:p>
            <a:pPr algn="ctr">
              <a:lnSpc>
                <a:spcPct val="100000"/>
              </a:lnSpc>
            </a:pPr>
            <a:r>
              <a:rPr lang="en-US" sz="2905" b="1" strike="noStrike" spc="-1">
                <a:solidFill>
                  <a:srgbClr val="FFFF00"/>
                </a:solidFill>
                <a:latin typeface="Corbel" panose="020B0503020204020204"/>
                <a:ea typeface="Corbel" panose="020B0503020204020204"/>
              </a:rPr>
              <a:t>bradly.alicea&lt;at&gt;outlook.com</a:t>
            </a:r>
            <a:endParaRPr lang="en-US" sz="2905" b="0" strike="noStrike" spc="-1">
              <a:latin typeface="Arial" panose="020B0604020202020204"/>
            </a:endParaRPr>
          </a:p>
          <a:p>
            <a:pPr algn="ctr">
              <a:lnSpc>
                <a:spcPct val="100000"/>
              </a:lnSpc>
            </a:pPr>
            <a:r>
              <a:rPr lang="en-US" sz="2905" b="1" strike="noStrike" spc="-1">
                <a:solidFill>
                  <a:srgbClr val="FFFF00"/>
                </a:solidFill>
                <a:latin typeface="Corbel" panose="020B0503020204020204"/>
                <a:ea typeface="Corbel" panose="020B0503020204020204"/>
              </a:rPr>
              <a:t>balicea&lt;at&gt;openworm.org</a:t>
            </a:r>
            <a:endParaRPr lang="en-US" sz="2905" b="0" strike="noStrike" spc="-1">
              <a:latin typeface="Arial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84609"/>
            <a:ext cx="9144000" cy="955819"/>
          </a:xfrm>
        </p:spPr>
        <p:txBody>
          <a:bodyPr/>
          <a:lstStyle/>
          <a:p>
            <a:r>
              <a:rPr lang="en-US" dirty="0" smtClean="0"/>
              <a:t>Thx* </a:t>
            </a:r>
            <a:r>
              <a:rPr lang="en-US" dirty="0"/>
              <a:t>F</a:t>
            </a:r>
            <a:r>
              <a:rPr lang="en-US" dirty="0" smtClean="0"/>
              <a:t>or </a:t>
            </a:r>
            <a:r>
              <a:rPr lang="en-US" dirty="0"/>
              <a:t>Y</a:t>
            </a:r>
            <a:r>
              <a:rPr lang="en-US" dirty="0" smtClean="0"/>
              <a:t>our Attention!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52653"/>
            <a:ext cx="9144000" cy="426027"/>
          </a:xfrm>
        </p:spPr>
        <p:txBody>
          <a:bodyPr/>
          <a:lstStyle/>
          <a:p>
            <a:r>
              <a:rPr lang="en-US" dirty="0" smtClean="0"/>
              <a:t>* internet slang or gratuitous THX 1138 reference?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81" y="2795154"/>
            <a:ext cx="5413665" cy="28574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345" y="2795154"/>
            <a:ext cx="5413665" cy="2857499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>
          <a:xfrm>
            <a:off x="3470564" y="1922522"/>
            <a:ext cx="2431472" cy="721755"/>
          </a:xfrm>
          <a:prstGeom prst="wedgeRectCallout">
            <a:avLst>
              <a:gd name="adj1" fmla="val -37266"/>
              <a:gd name="adj2" fmla="val 12461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ular Callout 6"/>
          <p:cNvSpPr/>
          <p:nvPr/>
        </p:nvSpPr>
        <p:spPr>
          <a:xfrm>
            <a:off x="9289470" y="3138886"/>
            <a:ext cx="2396839" cy="793449"/>
          </a:xfrm>
          <a:prstGeom prst="wedgeRectCallout">
            <a:avLst>
              <a:gd name="adj1" fmla="val -24472"/>
              <a:gd name="adj2" fmla="val 12358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ular Callout 7"/>
          <p:cNvSpPr/>
          <p:nvPr/>
        </p:nvSpPr>
        <p:spPr>
          <a:xfrm>
            <a:off x="6265717" y="2644278"/>
            <a:ext cx="2296391" cy="1074835"/>
          </a:xfrm>
          <a:prstGeom prst="wedgeRectCallout">
            <a:avLst>
              <a:gd name="adj1" fmla="val 3205"/>
              <a:gd name="adj2" fmla="val 11109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265717" y="2766196"/>
            <a:ext cx="22963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 smtClean="0"/>
              <a:t>Nice bit of individualism you’ve got going on there…..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9289470" y="3380559"/>
            <a:ext cx="2403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Thx!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3470564" y="1991011"/>
            <a:ext cx="24314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 smtClean="0"/>
              <a:t>I’ve </a:t>
            </a:r>
            <a:r>
              <a:rPr lang="en-US" sz="1600" dirty="0" err="1" smtClean="0"/>
              <a:t>gotta</a:t>
            </a:r>
            <a:r>
              <a:rPr lang="en-US" sz="1600" dirty="0" smtClean="0"/>
              <a:t> get out more. Thx for the escort, guys!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972" y="1152565"/>
            <a:ext cx="6347483" cy="47339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28890" y="6000345"/>
            <a:ext cx="3295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Who’s the Attention Getter Now?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04420" y="444679"/>
            <a:ext cx="57445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Attention!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915840" y="378360"/>
            <a:ext cx="6113880" cy="6113880"/>
          </a:xfrm>
          <a:prstGeom prst="rect">
            <a:avLst/>
          </a:prstGeom>
          <a:ln>
            <a:noFill/>
          </a:ln>
        </p:spPr>
      </p:pic>
      <p:sp>
        <p:nvSpPr>
          <p:cNvPr id="41" name="CustomShape 1"/>
          <p:cNvSpPr/>
          <p:nvPr/>
        </p:nvSpPr>
        <p:spPr>
          <a:xfrm>
            <a:off x="7774920" y="1104480"/>
            <a:ext cx="3746520" cy="738000"/>
          </a:xfrm>
          <a:prstGeom prst="wedgeRectCallout">
            <a:avLst>
              <a:gd name="adj1" fmla="val -119974"/>
              <a:gd name="adj2" fmla="val -698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7830000" y="1020600"/>
            <a:ext cx="363600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000000"/>
                </a:solidFill>
                <a:latin typeface="Calibri" panose="020F0502020204030204"/>
              </a:rPr>
              <a:t>Everyone, please go back a </a:t>
            </a:r>
            <a:endParaRPr lang="en-US" sz="24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000000"/>
                </a:solidFill>
                <a:latin typeface="Calibri" panose="020F0502020204030204"/>
              </a:rPr>
              <a:t>few slides!</a:t>
            </a:r>
            <a:endParaRPr lang="en-US" sz="2400" b="0" strike="noStrike" spc="-1">
              <a:latin typeface="Arial" panose="020B0604020202020204"/>
            </a:endParaRPr>
          </a:p>
        </p:txBody>
      </p:sp>
      <p:sp>
        <p:nvSpPr>
          <p:cNvPr id="43" name="CustomShape 3"/>
          <p:cNvSpPr/>
          <p:nvPr/>
        </p:nvSpPr>
        <p:spPr>
          <a:xfrm>
            <a:off x="7796520" y="3628440"/>
            <a:ext cx="3578040" cy="13093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none" lIns="90000" tIns="45000" rIns="90000" bIns="45000"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Calibri" panose="020F0502020204030204"/>
              </a:rPr>
              <a:t>Thanks for your </a:t>
            </a:r>
            <a:endParaRPr lang="en-US" sz="4000" b="0" strike="noStrike" spc="-1">
              <a:latin typeface="Arial" panose="020B0604020202020204"/>
            </a:endParaRPr>
          </a:p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Calibri" panose="020F0502020204030204"/>
              </a:rPr>
              <a:t>Attention!</a:t>
            </a:r>
            <a:endParaRPr lang="en-US" sz="4000" b="0" strike="noStrike" spc="-1">
              <a:latin typeface="Arial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attention-machin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295" y="83820"/>
            <a:ext cx="11970385" cy="66986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thanks-attentio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33370" y="91440"/>
            <a:ext cx="6525895" cy="66751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version-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040" y="83820"/>
            <a:ext cx="12017375" cy="66605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388</Words>
  <Application>WPS Presentation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Corbel</vt:lpstr>
      <vt:lpstr>Arial</vt:lpstr>
      <vt:lpstr>Times New Roman</vt:lpstr>
      <vt:lpstr>Calibri</vt:lpstr>
      <vt:lpstr>Office Theme</vt:lpstr>
      <vt:lpstr>PowerPoint 演示文稿</vt:lpstr>
      <vt:lpstr>PowerPoint 演示文稿</vt:lpstr>
      <vt:lpstr>Thx* For Your Attention!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Bradly Alicea</dc:creator>
  <cp:lastModifiedBy>Bradly</cp:lastModifiedBy>
  <cp:revision>3</cp:revision>
  <dcterms:created xsi:type="dcterms:W3CDTF">2017-02-10T15:46:00Z</dcterms:created>
  <dcterms:modified xsi:type="dcterms:W3CDTF">2018-12-18T15:52:24Z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1033-10.2.0.7587</vt:lpwstr>
  </property>
</Properties>
</file>

<file path=docProps/thumbnail.jpeg>
</file>